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3200400" cy="18288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AF00"/>
    <a:srgbClr val="8A0000"/>
    <a:srgbClr val="FF01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55" autoAdjust="0"/>
    <p:restoredTop sz="94660"/>
  </p:normalViewPr>
  <p:slideViewPr>
    <p:cSldViewPr snapToGrid="0">
      <p:cViewPr>
        <p:scale>
          <a:sx n="400" d="100"/>
          <a:sy n="400" d="100"/>
        </p:scale>
        <p:origin x="111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0050" y="299297"/>
            <a:ext cx="2400300" cy="636693"/>
          </a:xfrm>
        </p:spPr>
        <p:txBody>
          <a:bodyPr anchor="b"/>
          <a:lstStyle>
            <a:lvl1pPr algn="ctr">
              <a:defRPr sz="157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" y="960543"/>
            <a:ext cx="2400300" cy="441537"/>
          </a:xfrm>
        </p:spPr>
        <p:txBody>
          <a:bodyPr/>
          <a:lstStyle>
            <a:lvl1pPr marL="0" indent="0" algn="ctr">
              <a:buNone/>
              <a:defRPr sz="630"/>
            </a:lvl1pPr>
            <a:lvl2pPr marL="120015" indent="0" algn="ctr">
              <a:buNone/>
              <a:defRPr sz="525"/>
            </a:lvl2pPr>
            <a:lvl3pPr marL="240030" indent="0" algn="ctr">
              <a:buNone/>
              <a:defRPr sz="472"/>
            </a:lvl3pPr>
            <a:lvl4pPr marL="360045" indent="0" algn="ctr">
              <a:buNone/>
              <a:defRPr sz="420"/>
            </a:lvl4pPr>
            <a:lvl5pPr marL="480060" indent="0" algn="ctr">
              <a:buNone/>
              <a:defRPr sz="420"/>
            </a:lvl5pPr>
            <a:lvl6pPr marL="600075" indent="0" algn="ctr">
              <a:buNone/>
              <a:defRPr sz="420"/>
            </a:lvl6pPr>
            <a:lvl7pPr marL="720090" indent="0" algn="ctr">
              <a:buNone/>
              <a:defRPr sz="420"/>
            </a:lvl7pPr>
            <a:lvl8pPr marL="840105" indent="0" algn="ctr">
              <a:buNone/>
              <a:defRPr sz="420"/>
            </a:lvl8pPr>
            <a:lvl9pPr marL="960120" indent="0" algn="ctr">
              <a:buNone/>
              <a:defRPr sz="4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B78B4-2ADD-4A96-940D-5FC86BB309DB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FAD56-5756-4D1D-ADF7-4E01A8DA6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905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B78B4-2ADD-4A96-940D-5FC86BB309DB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FAD56-5756-4D1D-ADF7-4E01A8DA6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561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1" y="455930"/>
            <a:ext cx="2760345" cy="760730"/>
          </a:xfrm>
        </p:spPr>
        <p:txBody>
          <a:bodyPr anchor="b"/>
          <a:lstStyle>
            <a:lvl1pPr>
              <a:defRPr sz="157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1" y="1223857"/>
            <a:ext cx="2760345" cy="400050"/>
          </a:xfrm>
        </p:spPr>
        <p:txBody>
          <a:bodyPr/>
          <a:lstStyle>
            <a:lvl1pPr marL="0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1pPr>
            <a:lvl2pPr marL="120015" indent="0">
              <a:buNone/>
              <a:defRPr sz="525">
                <a:solidFill>
                  <a:schemeClr val="tx1">
                    <a:tint val="75000"/>
                  </a:schemeClr>
                </a:solidFill>
              </a:defRPr>
            </a:lvl2pPr>
            <a:lvl3pPr marL="240030" indent="0">
              <a:buNone/>
              <a:defRPr sz="472">
                <a:solidFill>
                  <a:schemeClr val="tx1">
                    <a:tint val="75000"/>
                  </a:schemeClr>
                </a:solidFill>
              </a:defRPr>
            </a:lvl3pPr>
            <a:lvl4pPr marL="360045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4pPr>
            <a:lvl5pPr marL="480060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5pPr>
            <a:lvl6pPr marL="600075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6pPr>
            <a:lvl7pPr marL="720090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7pPr>
            <a:lvl8pPr marL="840105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8pPr>
            <a:lvl9pPr marL="960120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B78B4-2ADD-4A96-940D-5FC86BB309DB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FAD56-5756-4D1D-ADF7-4E01A8DA6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506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8" y="486833"/>
            <a:ext cx="1360170" cy="116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3" y="486833"/>
            <a:ext cx="1360170" cy="116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B78B4-2ADD-4A96-940D-5FC86BB309DB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FAD56-5756-4D1D-ADF7-4E01A8DA6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932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" y="97367"/>
            <a:ext cx="2760345" cy="35348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5" y="448310"/>
            <a:ext cx="1353919" cy="219710"/>
          </a:xfrm>
        </p:spPr>
        <p:txBody>
          <a:bodyPr anchor="b"/>
          <a:lstStyle>
            <a:lvl1pPr marL="0" indent="0">
              <a:buNone/>
              <a:defRPr sz="630" b="1"/>
            </a:lvl1pPr>
            <a:lvl2pPr marL="120015" indent="0">
              <a:buNone/>
              <a:defRPr sz="525" b="1"/>
            </a:lvl2pPr>
            <a:lvl3pPr marL="240030" indent="0">
              <a:buNone/>
              <a:defRPr sz="472" b="1"/>
            </a:lvl3pPr>
            <a:lvl4pPr marL="360045" indent="0">
              <a:buNone/>
              <a:defRPr sz="420" b="1"/>
            </a:lvl4pPr>
            <a:lvl5pPr marL="480060" indent="0">
              <a:buNone/>
              <a:defRPr sz="420" b="1"/>
            </a:lvl5pPr>
            <a:lvl6pPr marL="600075" indent="0">
              <a:buNone/>
              <a:defRPr sz="420" b="1"/>
            </a:lvl6pPr>
            <a:lvl7pPr marL="720090" indent="0">
              <a:buNone/>
              <a:defRPr sz="420" b="1"/>
            </a:lvl7pPr>
            <a:lvl8pPr marL="840105" indent="0">
              <a:buNone/>
              <a:defRPr sz="420" b="1"/>
            </a:lvl8pPr>
            <a:lvl9pPr marL="960120" indent="0">
              <a:buNone/>
              <a:defRPr sz="4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5" y="668020"/>
            <a:ext cx="1353919" cy="9825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" y="448310"/>
            <a:ext cx="1360587" cy="219710"/>
          </a:xfrm>
        </p:spPr>
        <p:txBody>
          <a:bodyPr anchor="b"/>
          <a:lstStyle>
            <a:lvl1pPr marL="0" indent="0">
              <a:buNone/>
              <a:defRPr sz="630" b="1"/>
            </a:lvl1pPr>
            <a:lvl2pPr marL="120015" indent="0">
              <a:buNone/>
              <a:defRPr sz="525" b="1"/>
            </a:lvl2pPr>
            <a:lvl3pPr marL="240030" indent="0">
              <a:buNone/>
              <a:defRPr sz="472" b="1"/>
            </a:lvl3pPr>
            <a:lvl4pPr marL="360045" indent="0">
              <a:buNone/>
              <a:defRPr sz="420" b="1"/>
            </a:lvl4pPr>
            <a:lvl5pPr marL="480060" indent="0">
              <a:buNone/>
              <a:defRPr sz="420" b="1"/>
            </a:lvl5pPr>
            <a:lvl6pPr marL="600075" indent="0">
              <a:buNone/>
              <a:defRPr sz="420" b="1"/>
            </a:lvl6pPr>
            <a:lvl7pPr marL="720090" indent="0">
              <a:buNone/>
              <a:defRPr sz="420" b="1"/>
            </a:lvl7pPr>
            <a:lvl8pPr marL="840105" indent="0">
              <a:buNone/>
              <a:defRPr sz="420" b="1"/>
            </a:lvl8pPr>
            <a:lvl9pPr marL="960120" indent="0">
              <a:buNone/>
              <a:defRPr sz="4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" y="668020"/>
            <a:ext cx="1360587" cy="9825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B78B4-2ADD-4A96-940D-5FC86BB309DB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FAD56-5756-4D1D-ADF7-4E01A8DA6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84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B78B4-2ADD-4A96-940D-5FC86BB309DB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FAD56-5756-4D1D-ADF7-4E01A8DA6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508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B78B4-2ADD-4A96-940D-5FC86BB309DB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FAD56-5756-4D1D-ADF7-4E01A8DA6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935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5" y="121920"/>
            <a:ext cx="1032212" cy="426720"/>
          </a:xfrm>
        </p:spPr>
        <p:txBody>
          <a:bodyPr anchor="b"/>
          <a:lstStyle>
            <a:lvl1pPr>
              <a:defRPr sz="8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7" y="263314"/>
            <a:ext cx="1620203" cy="1299633"/>
          </a:xfrm>
        </p:spPr>
        <p:txBody>
          <a:bodyPr/>
          <a:lstStyle>
            <a:lvl1pPr>
              <a:defRPr sz="840"/>
            </a:lvl1pPr>
            <a:lvl2pPr>
              <a:defRPr sz="735"/>
            </a:lvl2pPr>
            <a:lvl3pPr>
              <a:defRPr sz="630"/>
            </a:lvl3pPr>
            <a:lvl4pPr>
              <a:defRPr sz="525"/>
            </a:lvl4pPr>
            <a:lvl5pPr>
              <a:defRPr sz="525"/>
            </a:lvl5pPr>
            <a:lvl6pPr>
              <a:defRPr sz="525"/>
            </a:lvl6pPr>
            <a:lvl7pPr>
              <a:defRPr sz="525"/>
            </a:lvl7pPr>
            <a:lvl8pPr>
              <a:defRPr sz="525"/>
            </a:lvl8pPr>
            <a:lvl9pPr>
              <a:defRPr sz="5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5" y="548640"/>
            <a:ext cx="1032212" cy="1016423"/>
          </a:xfrm>
        </p:spPr>
        <p:txBody>
          <a:bodyPr/>
          <a:lstStyle>
            <a:lvl1pPr marL="0" indent="0">
              <a:buNone/>
              <a:defRPr sz="420"/>
            </a:lvl1pPr>
            <a:lvl2pPr marL="120015" indent="0">
              <a:buNone/>
              <a:defRPr sz="368"/>
            </a:lvl2pPr>
            <a:lvl3pPr marL="240030" indent="0">
              <a:buNone/>
              <a:defRPr sz="315"/>
            </a:lvl3pPr>
            <a:lvl4pPr marL="360045" indent="0">
              <a:buNone/>
              <a:defRPr sz="263"/>
            </a:lvl4pPr>
            <a:lvl5pPr marL="480060" indent="0">
              <a:buNone/>
              <a:defRPr sz="263"/>
            </a:lvl5pPr>
            <a:lvl6pPr marL="600075" indent="0">
              <a:buNone/>
              <a:defRPr sz="263"/>
            </a:lvl6pPr>
            <a:lvl7pPr marL="720090" indent="0">
              <a:buNone/>
              <a:defRPr sz="263"/>
            </a:lvl7pPr>
            <a:lvl8pPr marL="840105" indent="0">
              <a:buNone/>
              <a:defRPr sz="263"/>
            </a:lvl8pPr>
            <a:lvl9pPr marL="960120" indent="0">
              <a:buNone/>
              <a:defRPr sz="2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B78B4-2ADD-4A96-940D-5FC86BB309DB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FAD56-5756-4D1D-ADF7-4E01A8DA6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826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5" y="121920"/>
            <a:ext cx="1032212" cy="426720"/>
          </a:xfrm>
        </p:spPr>
        <p:txBody>
          <a:bodyPr anchor="b"/>
          <a:lstStyle>
            <a:lvl1pPr>
              <a:defRPr sz="8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7" y="263314"/>
            <a:ext cx="1620203" cy="1299633"/>
          </a:xfrm>
        </p:spPr>
        <p:txBody>
          <a:bodyPr anchor="t"/>
          <a:lstStyle>
            <a:lvl1pPr marL="0" indent="0">
              <a:buNone/>
              <a:defRPr sz="840"/>
            </a:lvl1pPr>
            <a:lvl2pPr marL="120015" indent="0">
              <a:buNone/>
              <a:defRPr sz="735"/>
            </a:lvl2pPr>
            <a:lvl3pPr marL="240030" indent="0">
              <a:buNone/>
              <a:defRPr sz="630"/>
            </a:lvl3pPr>
            <a:lvl4pPr marL="360045" indent="0">
              <a:buNone/>
              <a:defRPr sz="525"/>
            </a:lvl4pPr>
            <a:lvl5pPr marL="480060" indent="0">
              <a:buNone/>
              <a:defRPr sz="525"/>
            </a:lvl5pPr>
            <a:lvl6pPr marL="600075" indent="0">
              <a:buNone/>
              <a:defRPr sz="525"/>
            </a:lvl6pPr>
            <a:lvl7pPr marL="720090" indent="0">
              <a:buNone/>
              <a:defRPr sz="525"/>
            </a:lvl7pPr>
            <a:lvl8pPr marL="840105" indent="0">
              <a:buNone/>
              <a:defRPr sz="525"/>
            </a:lvl8pPr>
            <a:lvl9pPr marL="960120" indent="0">
              <a:buNone/>
              <a:defRPr sz="5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5" y="548640"/>
            <a:ext cx="1032212" cy="1016423"/>
          </a:xfrm>
        </p:spPr>
        <p:txBody>
          <a:bodyPr/>
          <a:lstStyle>
            <a:lvl1pPr marL="0" indent="0">
              <a:buNone/>
              <a:defRPr sz="420"/>
            </a:lvl1pPr>
            <a:lvl2pPr marL="120015" indent="0">
              <a:buNone/>
              <a:defRPr sz="368"/>
            </a:lvl2pPr>
            <a:lvl3pPr marL="240030" indent="0">
              <a:buNone/>
              <a:defRPr sz="315"/>
            </a:lvl3pPr>
            <a:lvl4pPr marL="360045" indent="0">
              <a:buNone/>
              <a:defRPr sz="263"/>
            </a:lvl4pPr>
            <a:lvl5pPr marL="480060" indent="0">
              <a:buNone/>
              <a:defRPr sz="263"/>
            </a:lvl5pPr>
            <a:lvl6pPr marL="600075" indent="0">
              <a:buNone/>
              <a:defRPr sz="263"/>
            </a:lvl6pPr>
            <a:lvl7pPr marL="720090" indent="0">
              <a:buNone/>
              <a:defRPr sz="263"/>
            </a:lvl7pPr>
            <a:lvl8pPr marL="840105" indent="0">
              <a:buNone/>
              <a:defRPr sz="263"/>
            </a:lvl8pPr>
            <a:lvl9pPr marL="960120" indent="0">
              <a:buNone/>
              <a:defRPr sz="2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B78B4-2ADD-4A96-940D-5FC86BB309DB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FAD56-5756-4D1D-ADF7-4E01A8DA6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116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B78B4-2ADD-4A96-940D-5FC86BB309DB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FAD56-5756-4D1D-ADF7-4E01A8DA6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339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" y="97367"/>
            <a:ext cx="690086" cy="15498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" y="97367"/>
            <a:ext cx="2030254" cy="15498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B78B4-2ADD-4A96-940D-5FC86BB309DB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FAD56-5756-4D1D-ADF7-4E01A8DA6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97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8" y="97367"/>
            <a:ext cx="2760345" cy="3534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8" y="486833"/>
            <a:ext cx="2760345" cy="1160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8" y="1695027"/>
            <a:ext cx="720090" cy="973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B78B4-2ADD-4A96-940D-5FC86BB309DB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3" y="1695027"/>
            <a:ext cx="1080135" cy="973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3" y="1695027"/>
            <a:ext cx="720090" cy="973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6FAD56-5756-4D1D-ADF7-4E01A8DA6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877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40030" rtl="0" eaLnBrk="1" latinLnBrk="0" hangingPunct="1">
        <a:lnSpc>
          <a:spcPct val="90000"/>
        </a:lnSpc>
        <a:spcBef>
          <a:spcPct val="0"/>
        </a:spcBef>
        <a:buNone/>
        <a:defRPr sz="11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0008" indent="-60008" algn="l" defTabSz="24003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735" kern="1200">
          <a:solidFill>
            <a:schemeClr val="tx1"/>
          </a:solidFill>
          <a:latin typeface="+mn-lt"/>
          <a:ea typeface="+mn-ea"/>
          <a:cs typeface="+mn-cs"/>
        </a:defRPr>
      </a:lvl1pPr>
      <a:lvl2pPr marL="180023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630" kern="1200">
          <a:solidFill>
            <a:schemeClr val="tx1"/>
          </a:solidFill>
          <a:latin typeface="+mn-lt"/>
          <a:ea typeface="+mn-ea"/>
          <a:cs typeface="+mn-cs"/>
        </a:defRPr>
      </a:lvl2pPr>
      <a:lvl3pPr marL="300038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525" kern="1200">
          <a:solidFill>
            <a:schemeClr val="tx1"/>
          </a:solidFill>
          <a:latin typeface="+mn-lt"/>
          <a:ea typeface="+mn-ea"/>
          <a:cs typeface="+mn-cs"/>
        </a:defRPr>
      </a:lvl3pPr>
      <a:lvl4pPr marL="420053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472" kern="1200">
          <a:solidFill>
            <a:schemeClr val="tx1"/>
          </a:solidFill>
          <a:latin typeface="+mn-lt"/>
          <a:ea typeface="+mn-ea"/>
          <a:cs typeface="+mn-cs"/>
        </a:defRPr>
      </a:lvl4pPr>
      <a:lvl5pPr marL="540068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472" kern="1200">
          <a:solidFill>
            <a:schemeClr val="tx1"/>
          </a:solidFill>
          <a:latin typeface="+mn-lt"/>
          <a:ea typeface="+mn-ea"/>
          <a:cs typeface="+mn-cs"/>
        </a:defRPr>
      </a:lvl5pPr>
      <a:lvl6pPr marL="660083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472" kern="1200">
          <a:solidFill>
            <a:schemeClr val="tx1"/>
          </a:solidFill>
          <a:latin typeface="+mn-lt"/>
          <a:ea typeface="+mn-ea"/>
          <a:cs typeface="+mn-cs"/>
        </a:defRPr>
      </a:lvl6pPr>
      <a:lvl7pPr marL="780098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472" kern="1200">
          <a:solidFill>
            <a:schemeClr val="tx1"/>
          </a:solidFill>
          <a:latin typeface="+mn-lt"/>
          <a:ea typeface="+mn-ea"/>
          <a:cs typeface="+mn-cs"/>
        </a:defRPr>
      </a:lvl7pPr>
      <a:lvl8pPr marL="900113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472" kern="1200">
          <a:solidFill>
            <a:schemeClr val="tx1"/>
          </a:solidFill>
          <a:latin typeface="+mn-lt"/>
          <a:ea typeface="+mn-ea"/>
          <a:cs typeface="+mn-cs"/>
        </a:defRPr>
      </a:lvl8pPr>
      <a:lvl9pPr marL="1020128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47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1pPr>
      <a:lvl2pPr marL="120015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2pPr>
      <a:lvl3pPr marL="240030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3pPr>
      <a:lvl4pPr marL="360045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4pPr>
      <a:lvl5pPr marL="480060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5pPr>
      <a:lvl6pPr marL="600075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6pPr>
      <a:lvl7pPr marL="720090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7pPr>
      <a:lvl8pPr marL="840105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8pPr>
      <a:lvl9pPr marL="960120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person&#10;&#10;Description automatically generated">
            <a:extLst>
              <a:ext uri="{FF2B5EF4-FFF2-40B4-BE49-F238E27FC236}">
                <a16:creationId xmlns:a16="http://schemas.microsoft.com/office/drawing/2014/main" id="{BEDD5D3B-27D0-4D7A-A0B2-681E77173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69"/>
            <a:ext cx="3200400" cy="18240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8D60D4-AFE9-41BC-86DA-BB189B236F0E}"/>
              </a:ext>
            </a:extLst>
          </p:cNvPr>
          <p:cNvSpPr txBox="1"/>
          <p:nvPr/>
        </p:nvSpPr>
        <p:spPr>
          <a:xfrm>
            <a:off x="1791379" y="1092456"/>
            <a:ext cx="1278427" cy="646331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300" b="1" dirty="0">
                <a:effectLst>
                  <a:glow rad="76200">
                    <a:srgbClr val="E6AF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“Behold </a:t>
            </a:r>
          </a:p>
          <a:p>
            <a:pPr algn="ctr"/>
            <a:r>
              <a:rPr lang="en-US" sz="1300" b="1" dirty="0">
                <a:effectLst>
                  <a:glow rad="76200">
                    <a:srgbClr val="E6AF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Your Mother” </a:t>
            </a:r>
          </a:p>
          <a:p>
            <a:pPr algn="ctr"/>
            <a:r>
              <a:rPr lang="en-US" sz="1000" b="1" dirty="0">
                <a:effectLst>
                  <a:glow rad="76200">
                    <a:srgbClr val="E6AF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-John 19:27</a:t>
            </a:r>
          </a:p>
        </p:txBody>
      </p:sp>
    </p:spTree>
    <p:extLst>
      <p:ext uri="{BB962C8B-B14F-4D97-AF65-F5344CB8AC3E}">
        <p14:creationId xmlns:p14="http://schemas.microsoft.com/office/powerpoint/2010/main" val="1105284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</TotalTime>
  <Words>8</Words>
  <Application>Microsoft Office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Constantia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S O'Connor</dc:creator>
  <cp:lastModifiedBy>Daniel S O'Connor</cp:lastModifiedBy>
  <cp:revision>13</cp:revision>
  <cp:lastPrinted>2020-08-25T20:03:02Z</cp:lastPrinted>
  <dcterms:created xsi:type="dcterms:W3CDTF">2020-08-25T18:14:39Z</dcterms:created>
  <dcterms:modified xsi:type="dcterms:W3CDTF">2020-08-25T20:11:00Z</dcterms:modified>
</cp:coreProperties>
</file>