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3200400" cy="18288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F0F9"/>
    <a:srgbClr val="8A0000"/>
    <a:srgbClr val="FF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5" autoAdjust="0"/>
    <p:restoredTop sz="94660"/>
  </p:normalViewPr>
  <p:slideViewPr>
    <p:cSldViewPr snapToGrid="0">
      <p:cViewPr>
        <p:scale>
          <a:sx n="400" d="100"/>
          <a:sy n="400" d="100"/>
        </p:scale>
        <p:origin x="111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050" y="299297"/>
            <a:ext cx="2400300" cy="636693"/>
          </a:xfrm>
        </p:spPr>
        <p:txBody>
          <a:bodyPr anchor="b"/>
          <a:lstStyle>
            <a:lvl1pPr algn="ctr">
              <a:defRPr sz="15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" y="960543"/>
            <a:ext cx="2400300" cy="441537"/>
          </a:xfrm>
        </p:spPr>
        <p:txBody>
          <a:bodyPr/>
          <a:lstStyle>
            <a:lvl1pPr marL="0" indent="0" algn="ctr">
              <a:buNone/>
              <a:defRPr sz="630"/>
            </a:lvl1pPr>
            <a:lvl2pPr marL="120015" indent="0" algn="ctr">
              <a:buNone/>
              <a:defRPr sz="525"/>
            </a:lvl2pPr>
            <a:lvl3pPr marL="240030" indent="0" algn="ctr">
              <a:buNone/>
              <a:defRPr sz="472"/>
            </a:lvl3pPr>
            <a:lvl4pPr marL="360045" indent="0" algn="ctr">
              <a:buNone/>
              <a:defRPr sz="420"/>
            </a:lvl4pPr>
            <a:lvl5pPr marL="480060" indent="0" algn="ctr">
              <a:buNone/>
              <a:defRPr sz="420"/>
            </a:lvl5pPr>
            <a:lvl6pPr marL="600075" indent="0" algn="ctr">
              <a:buNone/>
              <a:defRPr sz="420"/>
            </a:lvl6pPr>
            <a:lvl7pPr marL="720090" indent="0" algn="ctr">
              <a:buNone/>
              <a:defRPr sz="420"/>
            </a:lvl7pPr>
            <a:lvl8pPr marL="840105" indent="0" algn="ctr">
              <a:buNone/>
              <a:defRPr sz="420"/>
            </a:lvl8pPr>
            <a:lvl9pPr marL="960120" indent="0" algn="ctr">
              <a:buNone/>
              <a:defRPr sz="4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905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6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1" y="455930"/>
            <a:ext cx="2760345" cy="760730"/>
          </a:xfrm>
        </p:spPr>
        <p:txBody>
          <a:bodyPr anchor="b"/>
          <a:lstStyle>
            <a:lvl1pPr>
              <a:defRPr sz="15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1" y="1223857"/>
            <a:ext cx="2760345" cy="400050"/>
          </a:xfrm>
        </p:spPr>
        <p:txBody>
          <a:bodyPr/>
          <a:lstStyle>
            <a:lvl1pPr marL="0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1pPr>
            <a:lvl2pPr marL="120015" indent="0">
              <a:buNone/>
              <a:defRPr sz="525">
                <a:solidFill>
                  <a:schemeClr val="tx1">
                    <a:tint val="75000"/>
                  </a:schemeClr>
                </a:solidFill>
              </a:defRPr>
            </a:lvl2pPr>
            <a:lvl3pPr marL="240030" indent="0">
              <a:buNone/>
              <a:defRPr sz="472">
                <a:solidFill>
                  <a:schemeClr val="tx1">
                    <a:tint val="75000"/>
                  </a:schemeClr>
                </a:solidFill>
              </a:defRPr>
            </a:lvl3pPr>
            <a:lvl4pPr marL="360045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4pPr>
            <a:lvl5pPr marL="48006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5pPr>
            <a:lvl6pPr marL="600075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6pPr>
            <a:lvl7pPr marL="72009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7pPr>
            <a:lvl8pPr marL="840105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8pPr>
            <a:lvl9pPr marL="96012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06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8" y="486833"/>
            <a:ext cx="1360170" cy="116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3" y="486833"/>
            <a:ext cx="1360170" cy="116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932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" y="97367"/>
            <a:ext cx="2760345" cy="35348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5" y="448310"/>
            <a:ext cx="1353919" cy="219710"/>
          </a:xfrm>
        </p:spPr>
        <p:txBody>
          <a:bodyPr anchor="b"/>
          <a:lstStyle>
            <a:lvl1pPr marL="0" indent="0">
              <a:buNone/>
              <a:defRPr sz="630" b="1"/>
            </a:lvl1pPr>
            <a:lvl2pPr marL="120015" indent="0">
              <a:buNone/>
              <a:defRPr sz="525" b="1"/>
            </a:lvl2pPr>
            <a:lvl3pPr marL="240030" indent="0">
              <a:buNone/>
              <a:defRPr sz="472" b="1"/>
            </a:lvl3pPr>
            <a:lvl4pPr marL="360045" indent="0">
              <a:buNone/>
              <a:defRPr sz="420" b="1"/>
            </a:lvl4pPr>
            <a:lvl5pPr marL="480060" indent="0">
              <a:buNone/>
              <a:defRPr sz="420" b="1"/>
            </a:lvl5pPr>
            <a:lvl6pPr marL="600075" indent="0">
              <a:buNone/>
              <a:defRPr sz="420" b="1"/>
            </a:lvl6pPr>
            <a:lvl7pPr marL="720090" indent="0">
              <a:buNone/>
              <a:defRPr sz="420" b="1"/>
            </a:lvl7pPr>
            <a:lvl8pPr marL="840105" indent="0">
              <a:buNone/>
              <a:defRPr sz="420" b="1"/>
            </a:lvl8pPr>
            <a:lvl9pPr marL="960120" indent="0">
              <a:buNone/>
              <a:defRPr sz="4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5" y="668020"/>
            <a:ext cx="1353919" cy="9825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" y="448310"/>
            <a:ext cx="1360587" cy="219710"/>
          </a:xfrm>
        </p:spPr>
        <p:txBody>
          <a:bodyPr anchor="b"/>
          <a:lstStyle>
            <a:lvl1pPr marL="0" indent="0">
              <a:buNone/>
              <a:defRPr sz="630" b="1"/>
            </a:lvl1pPr>
            <a:lvl2pPr marL="120015" indent="0">
              <a:buNone/>
              <a:defRPr sz="525" b="1"/>
            </a:lvl2pPr>
            <a:lvl3pPr marL="240030" indent="0">
              <a:buNone/>
              <a:defRPr sz="472" b="1"/>
            </a:lvl3pPr>
            <a:lvl4pPr marL="360045" indent="0">
              <a:buNone/>
              <a:defRPr sz="420" b="1"/>
            </a:lvl4pPr>
            <a:lvl5pPr marL="480060" indent="0">
              <a:buNone/>
              <a:defRPr sz="420" b="1"/>
            </a:lvl5pPr>
            <a:lvl6pPr marL="600075" indent="0">
              <a:buNone/>
              <a:defRPr sz="420" b="1"/>
            </a:lvl6pPr>
            <a:lvl7pPr marL="720090" indent="0">
              <a:buNone/>
              <a:defRPr sz="420" b="1"/>
            </a:lvl7pPr>
            <a:lvl8pPr marL="840105" indent="0">
              <a:buNone/>
              <a:defRPr sz="420" b="1"/>
            </a:lvl8pPr>
            <a:lvl9pPr marL="960120" indent="0">
              <a:buNone/>
              <a:defRPr sz="4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" y="668020"/>
            <a:ext cx="1360587" cy="9825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84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08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935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5" y="121920"/>
            <a:ext cx="1032212" cy="426720"/>
          </a:xfrm>
        </p:spPr>
        <p:txBody>
          <a:bodyPr anchor="b"/>
          <a:lstStyle>
            <a:lvl1pPr>
              <a:defRPr sz="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7" y="263314"/>
            <a:ext cx="1620203" cy="1299633"/>
          </a:xfrm>
        </p:spPr>
        <p:txBody>
          <a:bodyPr/>
          <a:lstStyle>
            <a:lvl1pPr>
              <a:defRPr sz="840"/>
            </a:lvl1pPr>
            <a:lvl2pPr>
              <a:defRPr sz="735"/>
            </a:lvl2pPr>
            <a:lvl3pPr>
              <a:defRPr sz="630"/>
            </a:lvl3pPr>
            <a:lvl4pPr>
              <a:defRPr sz="525"/>
            </a:lvl4pPr>
            <a:lvl5pPr>
              <a:defRPr sz="525"/>
            </a:lvl5pPr>
            <a:lvl6pPr>
              <a:defRPr sz="525"/>
            </a:lvl6pPr>
            <a:lvl7pPr>
              <a:defRPr sz="525"/>
            </a:lvl7pPr>
            <a:lvl8pPr>
              <a:defRPr sz="525"/>
            </a:lvl8pPr>
            <a:lvl9pPr>
              <a:defRPr sz="5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5" y="548640"/>
            <a:ext cx="1032212" cy="1016423"/>
          </a:xfrm>
        </p:spPr>
        <p:txBody>
          <a:bodyPr/>
          <a:lstStyle>
            <a:lvl1pPr marL="0" indent="0">
              <a:buNone/>
              <a:defRPr sz="420"/>
            </a:lvl1pPr>
            <a:lvl2pPr marL="120015" indent="0">
              <a:buNone/>
              <a:defRPr sz="368"/>
            </a:lvl2pPr>
            <a:lvl3pPr marL="240030" indent="0">
              <a:buNone/>
              <a:defRPr sz="315"/>
            </a:lvl3pPr>
            <a:lvl4pPr marL="360045" indent="0">
              <a:buNone/>
              <a:defRPr sz="263"/>
            </a:lvl4pPr>
            <a:lvl5pPr marL="480060" indent="0">
              <a:buNone/>
              <a:defRPr sz="263"/>
            </a:lvl5pPr>
            <a:lvl6pPr marL="600075" indent="0">
              <a:buNone/>
              <a:defRPr sz="263"/>
            </a:lvl6pPr>
            <a:lvl7pPr marL="720090" indent="0">
              <a:buNone/>
              <a:defRPr sz="263"/>
            </a:lvl7pPr>
            <a:lvl8pPr marL="840105" indent="0">
              <a:buNone/>
              <a:defRPr sz="263"/>
            </a:lvl8pPr>
            <a:lvl9pPr marL="960120" indent="0">
              <a:buNone/>
              <a:defRPr sz="2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82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5" y="121920"/>
            <a:ext cx="1032212" cy="426720"/>
          </a:xfrm>
        </p:spPr>
        <p:txBody>
          <a:bodyPr anchor="b"/>
          <a:lstStyle>
            <a:lvl1pPr>
              <a:defRPr sz="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7" y="263314"/>
            <a:ext cx="1620203" cy="1299633"/>
          </a:xfrm>
        </p:spPr>
        <p:txBody>
          <a:bodyPr anchor="t"/>
          <a:lstStyle>
            <a:lvl1pPr marL="0" indent="0">
              <a:buNone/>
              <a:defRPr sz="840"/>
            </a:lvl1pPr>
            <a:lvl2pPr marL="120015" indent="0">
              <a:buNone/>
              <a:defRPr sz="735"/>
            </a:lvl2pPr>
            <a:lvl3pPr marL="240030" indent="0">
              <a:buNone/>
              <a:defRPr sz="630"/>
            </a:lvl3pPr>
            <a:lvl4pPr marL="360045" indent="0">
              <a:buNone/>
              <a:defRPr sz="525"/>
            </a:lvl4pPr>
            <a:lvl5pPr marL="480060" indent="0">
              <a:buNone/>
              <a:defRPr sz="525"/>
            </a:lvl5pPr>
            <a:lvl6pPr marL="600075" indent="0">
              <a:buNone/>
              <a:defRPr sz="525"/>
            </a:lvl6pPr>
            <a:lvl7pPr marL="720090" indent="0">
              <a:buNone/>
              <a:defRPr sz="525"/>
            </a:lvl7pPr>
            <a:lvl8pPr marL="840105" indent="0">
              <a:buNone/>
              <a:defRPr sz="525"/>
            </a:lvl8pPr>
            <a:lvl9pPr marL="960120" indent="0">
              <a:buNone/>
              <a:defRPr sz="5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5" y="548640"/>
            <a:ext cx="1032212" cy="1016423"/>
          </a:xfrm>
        </p:spPr>
        <p:txBody>
          <a:bodyPr/>
          <a:lstStyle>
            <a:lvl1pPr marL="0" indent="0">
              <a:buNone/>
              <a:defRPr sz="420"/>
            </a:lvl1pPr>
            <a:lvl2pPr marL="120015" indent="0">
              <a:buNone/>
              <a:defRPr sz="368"/>
            </a:lvl2pPr>
            <a:lvl3pPr marL="240030" indent="0">
              <a:buNone/>
              <a:defRPr sz="315"/>
            </a:lvl3pPr>
            <a:lvl4pPr marL="360045" indent="0">
              <a:buNone/>
              <a:defRPr sz="263"/>
            </a:lvl4pPr>
            <a:lvl5pPr marL="480060" indent="0">
              <a:buNone/>
              <a:defRPr sz="263"/>
            </a:lvl5pPr>
            <a:lvl6pPr marL="600075" indent="0">
              <a:buNone/>
              <a:defRPr sz="263"/>
            </a:lvl6pPr>
            <a:lvl7pPr marL="720090" indent="0">
              <a:buNone/>
              <a:defRPr sz="263"/>
            </a:lvl7pPr>
            <a:lvl8pPr marL="840105" indent="0">
              <a:buNone/>
              <a:defRPr sz="263"/>
            </a:lvl8pPr>
            <a:lvl9pPr marL="960120" indent="0">
              <a:buNone/>
              <a:defRPr sz="2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16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39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" y="97367"/>
            <a:ext cx="690086" cy="1549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" y="97367"/>
            <a:ext cx="2030254" cy="1549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7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8" y="97367"/>
            <a:ext cx="2760345" cy="353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8" y="486833"/>
            <a:ext cx="2760345" cy="1160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8" y="1695027"/>
            <a:ext cx="720090" cy="973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B78B4-2ADD-4A96-940D-5FC86BB309D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3" y="1695027"/>
            <a:ext cx="1080135" cy="973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3" y="1695027"/>
            <a:ext cx="720090" cy="973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FAD56-5756-4D1D-ADF7-4E01A8DA6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87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40030" rtl="0" eaLnBrk="1" latinLnBrk="0" hangingPunct="1">
        <a:lnSpc>
          <a:spcPct val="90000"/>
        </a:lnSpc>
        <a:spcBef>
          <a:spcPct val="0"/>
        </a:spcBef>
        <a:buNone/>
        <a:defRPr sz="11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008" indent="-60008" algn="l" defTabSz="24003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735" kern="1200">
          <a:solidFill>
            <a:schemeClr val="tx1"/>
          </a:solidFill>
          <a:latin typeface="+mn-lt"/>
          <a:ea typeface="+mn-ea"/>
          <a:cs typeface="+mn-cs"/>
        </a:defRPr>
      </a:lvl1pPr>
      <a:lvl2pPr marL="18002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2pPr>
      <a:lvl3pPr marL="30003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525" kern="1200">
          <a:solidFill>
            <a:schemeClr val="tx1"/>
          </a:solidFill>
          <a:latin typeface="+mn-lt"/>
          <a:ea typeface="+mn-ea"/>
          <a:cs typeface="+mn-cs"/>
        </a:defRPr>
      </a:lvl3pPr>
      <a:lvl4pPr marL="42005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4pPr>
      <a:lvl5pPr marL="54006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5pPr>
      <a:lvl6pPr marL="66008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6pPr>
      <a:lvl7pPr marL="78009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7pPr>
      <a:lvl8pPr marL="90011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8pPr>
      <a:lvl9pPr marL="102012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1pPr>
      <a:lvl2pPr marL="12001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2pPr>
      <a:lvl3pPr marL="24003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3pPr>
      <a:lvl4pPr marL="36004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4pPr>
      <a:lvl5pPr marL="48006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5pPr>
      <a:lvl6pPr marL="60007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6pPr>
      <a:lvl7pPr marL="72009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7pPr>
      <a:lvl8pPr marL="84010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8pPr>
      <a:lvl9pPr marL="96012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83065416-7416-49F7-8FFC-70052A2BC6BA}"/>
              </a:ext>
            </a:extLst>
          </p:cNvPr>
          <p:cNvSpPr txBox="1"/>
          <p:nvPr/>
        </p:nvSpPr>
        <p:spPr>
          <a:xfrm>
            <a:off x="-51034" y="-140970"/>
            <a:ext cx="3925919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200" dirty="0">
                <a:solidFill>
                  <a:srgbClr val="EBF0F9"/>
                </a:solidFill>
                <a:latin typeface="Dante" panose="02020502050200020203" pitchFamily="18" charset="0"/>
              </a:rPr>
              <a:t>FIAT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5E1EF3-2A76-41DC-8654-84B5465E9736}"/>
              </a:ext>
            </a:extLst>
          </p:cNvPr>
          <p:cNvSpPr txBox="1"/>
          <p:nvPr/>
        </p:nvSpPr>
        <p:spPr>
          <a:xfrm>
            <a:off x="0" y="14418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Constantia" panose="02030602050306030303" pitchFamily="18" charset="0"/>
              </a:rPr>
              <a:t>“My mercy is greater than your sins and those of the entire world.” — Jesus</a:t>
            </a:r>
            <a:endParaRPr lang="en-US" sz="800" dirty="0">
              <a:latin typeface="Constantia" panose="0203060205030603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86DE57-5C78-4A3D-832C-91532FB09EAA}"/>
              </a:ext>
            </a:extLst>
          </p:cNvPr>
          <p:cNvSpPr txBox="1"/>
          <p:nvPr/>
        </p:nvSpPr>
        <p:spPr>
          <a:xfrm>
            <a:off x="0" y="313525"/>
            <a:ext cx="3200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dirty="0">
                <a:latin typeface="Constantia" panose="02030602050306030303" pitchFamily="18" charset="0"/>
              </a:rPr>
              <a:t>Although the world is falling apart before our eyes, God is preparing to fulfill the promise He made 2,000 years ago. What He asks of us is simple.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27DDE9-2002-447A-8EF5-48FE89C4F102}"/>
              </a:ext>
            </a:extLst>
          </p:cNvPr>
          <p:cNvSpPr txBox="1"/>
          <p:nvPr/>
        </p:nvSpPr>
        <p:spPr>
          <a:xfrm>
            <a:off x="0" y="1276869"/>
            <a:ext cx="32004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8A0000"/>
                </a:solidFill>
                <a:latin typeface="Constantia" panose="02030602050306030303" pitchFamily="18" charset="0"/>
              </a:rPr>
              <a:t>Jesus, I Trust in You. Thy Will be done. I give You my will, please give me Yours in return. Let Your Kingdom come! Let Your Will be done on earth as It is in Heaven!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767861-5F53-46AB-84B2-2419B925219B}"/>
              </a:ext>
            </a:extLst>
          </p:cNvPr>
          <p:cNvSpPr txBox="1"/>
          <p:nvPr/>
        </p:nvSpPr>
        <p:spPr>
          <a:xfrm>
            <a:off x="172994" y="614886"/>
            <a:ext cx="29126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i="1" dirty="0">
                <a:latin typeface="Constantia" panose="02030602050306030303" pitchFamily="18" charset="0"/>
              </a:rPr>
              <a:t>First</a:t>
            </a:r>
            <a:r>
              <a:rPr lang="en-US" sz="800" dirty="0">
                <a:latin typeface="Constantia" panose="02030602050306030303" pitchFamily="18" charset="0"/>
              </a:rPr>
              <a:t>, trust Him completely and be converted to His love: </a:t>
            </a:r>
            <a:r>
              <a:rPr lang="en-US" sz="800" b="1" u="sng" dirty="0">
                <a:solidFill>
                  <a:srgbClr val="002060"/>
                </a:solidFill>
                <a:latin typeface="Constantia" panose="02030602050306030303" pitchFamily="18" charset="0"/>
              </a:rPr>
              <a:t>www.PrepareToSeeHim.org</a:t>
            </a:r>
          </a:p>
          <a:p>
            <a:pPr algn="ctr"/>
            <a:r>
              <a:rPr lang="en-US" sz="800" i="1" dirty="0">
                <a:latin typeface="Constantia" panose="02030602050306030303" pitchFamily="18" charset="0"/>
              </a:rPr>
              <a:t>Second</a:t>
            </a:r>
            <a:r>
              <a:rPr lang="en-US" sz="800" dirty="0">
                <a:latin typeface="Constantia" panose="02030602050306030303" pitchFamily="18" charset="0"/>
              </a:rPr>
              <a:t>, tell the world the greatest news imaginable: </a:t>
            </a:r>
            <a:r>
              <a:rPr lang="en-US" sz="800" b="1" u="sng" dirty="0">
                <a:solidFill>
                  <a:srgbClr val="002060"/>
                </a:solidFill>
                <a:latin typeface="Constantia" panose="02030602050306030303" pitchFamily="18" charset="0"/>
              </a:rPr>
              <a:t>www.ProclaimTheKingdom.com</a:t>
            </a:r>
          </a:p>
          <a:p>
            <a:pPr algn="ctr"/>
            <a:r>
              <a:rPr lang="en-US" sz="800" i="1" dirty="0">
                <a:latin typeface="Constantia" panose="02030602050306030303" pitchFamily="18" charset="0"/>
              </a:rPr>
              <a:t>Third</a:t>
            </a:r>
            <a:r>
              <a:rPr lang="en-US" sz="800" dirty="0">
                <a:latin typeface="Constantia" panose="02030602050306030303" pitchFamily="18" charset="0"/>
              </a:rPr>
              <a:t>, say each day, continually:</a:t>
            </a:r>
          </a:p>
        </p:txBody>
      </p:sp>
    </p:spTree>
    <p:extLst>
      <p:ext uri="{BB962C8B-B14F-4D97-AF65-F5344CB8AC3E}">
        <p14:creationId xmlns:p14="http://schemas.microsoft.com/office/powerpoint/2010/main" val="1105284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</TotalTime>
  <Words>132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Constantia</vt:lpstr>
      <vt:lpstr>Dante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S O'Connor</dc:creator>
  <cp:lastModifiedBy>Daniel S O'Connor</cp:lastModifiedBy>
  <cp:revision>14</cp:revision>
  <cp:lastPrinted>2020-08-25T19:37:40Z</cp:lastPrinted>
  <dcterms:created xsi:type="dcterms:W3CDTF">2020-08-25T18:14:39Z</dcterms:created>
  <dcterms:modified xsi:type="dcterms:W3CDTF">2020-08-25T20:44:20Z</dcterms:modified>
</cp:coreProperties>
</file>